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47" r:id="rId3"/>
    <p:sldId id="629" r:id="rId4"/>
    <p:sldId id="256" r:id="rId5"/>
    <p:sldId id="257" r:id="rId6"/>
    <p:sldId id="259" r:id="rId7"/>
    <p:sldId id="260" r:id="rId8"/>
    <p:sldId id="265" r:id="rId9"/>
    <p:sldId id="264" r:id="rId10"/>
    <p:sldId id="5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rioti, Anthony J MAJ USARMY HQDA TJAGLCS (USA)" userId="44513f25-8c02-4c89-8b4d-ae340280bc75" providerId="ADAL" clId="{9503FFA6-E5C9-4B5B-8BE1-5ADA3E17BCED}"/>
    <pc:docChg chg="custSel addSld delSld modSld">
      <pc:chgData name="Sterioti, Anthony J MAJ USARMY HQDA TJAGLCS (USA)" userId="44513f25-8c02-4c89-8b4d-ae340280bc75" providerId="ADAL" clId="{9503FFA6-E5C9-4B5B-8BE1-5ADA3E17BCED}" dt="2024-11-26T20:29:50.342" v="1454" actId="20577"/>
      <pc:docMkLst>
        <pc:docMk/>
      </pc:docMkLst>
      <pc:sldChg chg="addSp delSp modSp mod">
        <pc:chgData name="Sterioti, Anthony J MAJ USARMY HQDA TJAGLCS (USA)" userId="44513f25-8c02-4c89-8b4d-ae340280bc75" providerId="ADAL" clId="{9503FFA6-E5C9-4B5B-8BE1-5ADA3E17BCED}" dt="2024-11-26T20:09:26.616" v="782" actId="478"/>
        <pc:sldMkLst>
          <pc:docMk/>
          <pc:sldMk cId="2968420962" sldId="256"/>
        </pc:sldMkLst>
        <pc:spChg chg="mod">
          <ac:chgData name="Sterioti, Anthony J MAJ USARMY HQDA TJAGLCS (USA)" userId="44513f25-8c02-4c89-8b4d-ae340280bc75" providerId="ADAL" clId="{9503FFA6-E5C9-4B5B-8BE1-5ADA3E17BCED}" dt="2024-11-26T19:56:43.478" v="47" actId="14100"/>
          <ac:spMkLst>
            <pc:docMk/>
            <pc:sldMk cId="2968420962" sldId="256"/>
            <ac:spMk id="2" creationId="{D21CEEB3-2677-04F1-DEEB-812E797DE206}"/>
          </ac:spMkLst>
        </pc:spChg>
        <pc:spChg chg="del mod">
          <ac:chgData name="Sterioti, Anthony J MAJ USARMY HQDA TJAGLCS (USA)" userId="44513f25-8c02-4c89-8b4d-ae340280bc75" providerId="ADAL" clId="{9503FFA6-E5C9-4B5B-8BE1-5ADA3E17BCED}" dt="2024-11-26T20:09:23.680" v="781" actId="478"/>
          <ac:spMkLst>
            <pc:docMk/>
            <pc:sldMk cId="2968420962" sldId="256"/>
            <ac:spMk id="3" creationId="{DF1C41FE-38EC-EDD9-CB5B-852069DC72DC}"/>
          </ac:spMkLst>
        </pc:spChg>
        <pc:spChg chg="add del mod">
          <ac:chgData name="Sterioti, Anthony J MAJ USARMY HQDA TJAGLCS (USA)" userId="44513f25-8c02-4c89-8b4d-ae340280bc75" providerId="ADAL" clId="{9503FFA6-E5C9-4B5B-8BE1-5ADA3E17BCED}" dt="2024-11-26T20:09:26.616" v="782" actId="478"/>
          <ac:spMkLst>
            <pc:docMk/>
            <pc:sldMk cId="2968420962" sldId="256"/>
            <ac:spMk id="5" creationId="{671D5E9C-EECD-06F9-4D81-459E6B987543}"/>
          </ac:spMkLst>
        </pc:spChg>
      </pc:sldChg>
      <pc:sldChg chg="modSp mod">
        <pc:chgData name="Sterioti, Anthony J MAJ USARMY HQDA TJAGLCS (USA)" userId="44513f25-8c02-4c89-8b4d-ae340280bc75" providerId="ADAL" clId="{9503FFA6-E5C9-4B5B-8BE1-5ADA3E17BCED}" dt="2024-11-26T20:08:19.429" v="780" actId="20577"/>
        <pc:sldMkLst>
          <pc:docMk/>
          <pc:sldMk cId="2804048380" sldId="257"/>
        </pc:sldMkLst>
        <pc:spChg chg="mod">
          <ac:chgData name="Sterioti, Anthony J MAJ USARMY HQDA TJAGLCS (USA)" userId="44513f25-8c02-4c89-8b4d-ae340280bc75" providerId="ADAL" clId="{9503FFA6-E5C9-4B5B-8BE1-5ADA3E17BCED}" dt="2024-11-26T20:08:19.429" v="780" actId="20577"/>
          <ac:spMkLst>
            <pc:docMk/>
            <pc:sldMk cId="2804048380" sldId="257"/>
            <ac:spMk id="3" creationId="{5572B465-D76A-7F94-DC8F-00696AEBDFF4}"/>
          </ac:spMkLst>
        </pc:spChg>
      </pc:sldChg>
      <pc:sldChg chg="del">
        <pc:chgData name="Sterioti, Anthony J MAJ USARMY HQDA TJAGLCS (USA)" userId="44513f25-8c02-4c89-8b4d-ae340280bc75" providerId="ADAL" clId="{9503FFA6-E5C9-4B5B-8BE1-5ADA3E17BCED}" dt="2024-11-26T20:23:22.670" v="944" actId="47"/>
        <pc:sldMkLst>
          <pc:docMk/>
          <pc:sldMk cId="3247425276" sldId="258"/>
        </pc:sldMkLst>
      </pc:sldChg>
      <pc:sldChg chg="addSp delSp modSp mod">
        <pc:chgData name="Sterioti, Anthony J MAJ USARMY HQDA TJAGLCS (USA)" userId="44513f25-8c02-4c89-8b4d-ae340280bc75" providerId="ADAL" clId="{9503FFA6-E5C9-4B5B-8BE1-5ADA3E17BCED}" dt="2024-11-26T20:19:16.448" v="884" actId="20577"/>
        <pc:sldMkLst>
          <pc:docMk/>
          <pc:sldMk cId="377729022" sldId="259"/>
        </pc:sldMkLst>
        <pc:spChg chg="mod">
          <ac:chgData name="Sterioti, Anthony J MAJ USARMY HQDA TJAGLCS (USA)" userId="44513f25-8c02-4c89-8b4d-ae340280bc75" providerId="ADAL" clId="{9503FFA6-E5C9-4B5B-8BE1-5ADA3E17BCED}" dt="2024-11-26T20:19:16.448" v="884" actId="20577"/>
          <ac:spMkLst>
            <pc:docMk/>
            <pc:sldMk cId="377729022" sldId="259"/>
            <ac:spMk id="2" creationId="{0ADE562D-D0C8-C3FB-E151-ACF30F8334EE}"/>
          </ac:spMkLst>
        </pc:spChg>
        <pc:spChg chg="mod">
          <ac:chgData name="Sterioti, Anthony J MAJ USARMY HQDA TJAGLCS (USA)" userId="44513f25-8c02-4c89-8b4d-ae340280bc75" providerId="ADAL" clId="{9503FFA6-E5C9-4B5B-8BE1-5ADA3E17BCED}" dt="2024-11-26T20:12:04.222" v="783" actId="6549"/>
          <ac:spMkLst>
            <pc:docMk/>
            <pc:sldMk cId="377729022" sldId="259"/>
            <ac:spMk id="3" creationId="{DEBBF25B-72EF-3E6C-296F-88513C2E07D8}"/>
          </ac:spMkLst>
        </pc:spChg>
        <pc:grpChg chg="add del mod">
          <ac:chgData name="Sterioti, Anthony J MAJ USARMY HQDA TJAGLCS (USA)" userId="44513f25-8c02-4c89-8b4d-ae340280bc75" providerId="ADAL" clId="{9503FFA6-E5C9-4B5B-8BE1-5ADA3E17BCED}" dt="2024-11-26T20:18:29.859" v="863" actId="165"/>
          <ac:grpSpMkLst>
            <pc:docMk/>
            <pc:sldMk cId="377729022" sldId="259"/>
            <ac:grpSpMk id="8" creationId="{9022C8F9-4551-5531-BDBD-2DA2A670D87C}"/>
          </ac:grpSpMkLst>
        </pc:grpChg>
        <pc:grpChg chg="add mod">
          <ac:chgData name="Sterioti, Anthony J MAJ USARMY HQDA TJAGLCS (USA)" userId="44513f25-8c02-4c89-8b4d-ae340280bc75" providerId="ADAL" clId="{9503FFA6-E5C9-4B5B-8BE1-5ADA3E17BCED}" dt="2024-11-26T20:18:57.063" v="865" actId="164"/>
          <ac:grpSpMkLst>
            <pc:docMk/>
            <pc:sldMk cId="377729022" sldId="259"/>
            <ac:grpSpMk id="13" creationId="{134A7D35-50E1-5138-CC24-DE84E1CD28FD}"/>
          </ac:grpSpMkLst>
        </pc:grpChg>
        <pc:grpChg chg="add mod">
          <ac:chgData name="Sterioti, Anthony J MAJ USARMY HQDA TJAGLCS (USA)" userId="44513f25-8c02-4c89-8b4d-ae340280bc75" providerId="ADAL" clId="{9503FFA6-E5C9-4B5B-8BE1-5ADA3E17BCED}" dt="2024-11-26T20:18:57.063" v="865" actId="164"/>
          <ac:grpSpMkLst>
            <pc:docMk/>
            <pc:sldMk cId="377729022" sldId="259"/>
            <ac:grpSpMk id="14" creationId="{E7C110B1-7C06-1E12-DC01-E9EDDED4930C}"/>
          </ac:grpSpMkLst>
        </pc:grpChg>
        <pc:picChg chg="add mod topLvl">
          <ac:chgData name="Sterioti, Anthony J MAJ USARMY HQDA TJAGLCS (USA)" userId="44513f25-8c02-4c89-8b4d-ae340280bc75" providerId="ADAL" clId="{9503FFA6-E5C9-4B5B-8BE1-5ADA3E17BCED}" dt="2024-11-26T20:18:42.414" v="864" actId="338"/>
          <ac:picMkLst>
            <pc:docMk/>
            <pc:sldMk cId="377729022" sldId="259"/>
            <ac:picMk id="5" creationId="{23083F2C-F932-FFD0-55D5-296480F3E735}"/>
          </ac:picMkLst>
        </pc:picChg>
        <pc:cxnChg chg="add mod topLvl">
          <ac:chgData name="Sterioti, Anthony J MAJ USARMY HQDA TJAGLCS (USA)" userId="44513f25-8c02-4c89-8b4d-ae340280bc75" providerId="ADAL" clId="{9503FFA6-E5C9-4B5B-8BE1-5ADA3E17BCED}" dt="2024-11-26T20:18:42.414" v="864" actId="338"/>
          <ac:cxnSpMkLst>
            <pc:docMk/>
            <pc:sldMk cId="377729022" sldId="259"/>
            <ac:cxnSpMk id="7" creationId="{BAF7BF7B-191B-61E8-F3BD-5CC86EC3C572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18:57.063" v="865" actId="164"/>
          <ac:cxnSpMkLst>
            <pc:docMk/>
            <pc:sldMk cId="377729022" sldId="259"/>
            <ac:cxnSpMk id="9" creationId="{317B28CB-3AA2-E2C0-EBE3-249CBBBE9282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18:57.063" v="865" actId="164"/>
          <ac:cxnSpMkLst>
            <pc:docMk/>
            <pc:sldMk cId="377729022" sldId="259"/>
            <ac:cxnSpMk id="11" creationId="{F915114B-B040-D36D-F3FF-2C478D9E9CF4}"/>
          </ac:cxnSpMkLst>
        </pc:cxnChg>
      </pc:sldChg>
      <pc:sldChg chg="addSp delSp modSp mod">
        <pc:chgData name="Sterioti, Anthony J MAJ USARMY HQDA TJAGLCS (USA)" userId="44513f25-8c02-4c89-8b4d-ae340280bc75" providerId="ADAL" clId="{9503FFA6-E5C9-4B5B-8BE1-5ADA3E17BCED}" dt="2024-11-26T20:17:22.217" v="855" actId="164"/>
        <pc:sldMkLst>
          <pc:docMk/>
          <pc:sldMk cId="2474345793" sldId="260"/>
        </pc:sldMkLst>
        <pc:spChg chg="mod">
          <ac:chgData name="Sterioti, Anthony J MAJ USARMY HQDA TJAGLCS (USA)" userId="44513f25-8c02-4c89-8b4d-ae340280bc75" providerId="ADAL" clId="{9503FFA6-E5C9-4B5B-8BE1-5ADA3E17BCED}" dt="2024-11-26T20:15:20.335" v="827" actId="20577"/>
          <ac:spMkLst>
            <pc:docMk/>
            <pc:sldMk cId="2474345793" sldId="260"/>
            <ac:spMk id="2" creationId="{A9403DCB-9154-C742-5E27-75A5A391CDBC}"/>
          </ac:spMkLst>
        </pc:spChg>
        <pc:spChg chg="del">
          <ac:chgData name="Sterioti, Anthony J MAJ USARMY HQDA TJAGLCS (USA)" userId="44513f25-8c02-4c89-8b4d-ae340280bc75" providerId="ADAL" clId="{9503FFA6-E5C9-4B5B-8BE1-5ADA3E17BCED}" dt="2024-11-26T20:14:50.251" v="800" actId="478"/>
          <ac:spMkLst>
            <pc:docMk/>
            <pc:sldMk cId="2474345793" sldId="260"/>
            <ac:spMk id="3" creationId="{AF5DB64A-82CE-C1B2-57EF-76840D64ACDA}"/>
          </ac:spMkLst>
        </pc:spChg>
        <pc:spChg chg="add del mod">
          <ac:chgData name="Sterioti, Anthony J MAJ USARMY HQDA TJAGLCS (USA)" userId="44513f25-8c02-4c89-8b4d-ae340280bc75" providerId="ADAL" clId="{9503FFA6-E5C9-4B5B-8BE1-5ADA3E17BCED}" dt="2024-11-26T20:14:52.770" v="801" actId="478"/>
          <ac:spMkLst>
            <pc:docMk/>
            <pc:sldMk cId="2474345793" sldId="260"/>
            <ac:spMk id="7" creationId="{E8E08852-75CF-C876-ABE1-D196E953CB14}"/>
          </ac:spMkLst>
        </pc:spChg>
        <pc:spChg chg="add mod">
          <ac:chgData name="Sterioti, Anthony J MAJ USARMY HQDA TJAGLCS (USA)" userId="44513f25-8c02-4c89-8b4d-ae340280bc75" providerId="ADAL" clId="{9503FFA6-E5C9-4B5B-8BE1-5ADA3E17BCED}" dt="2024-11-26T20:17:22.217" v="855" actId="164"/>
          <ac:spMkLst>
            <pc:docMk/>
            <pc:sldMk cId="2474345793" sldId="260"/>
            <ac:spMk id="18" creationId="{1D899F41-EAB9-2B82-418C-CF179C07D8AE}"/>
          </ac:spMkLst>
        </pc:spChg>
        <pc:grpChg chg="add mod">
          <ac:chgData name="Sterioti, Anthony J MAJ USARMY HQDA TJAGLCS (USA)" userId="44513f25-8c02-4c89-8b4d-ae340280bc75" providerId="ADAL" clId="{9503FFA6-E5C9-4B5B-8BE1-5ADA3E17BCED}" dt="2024-11-26T20:17:22.217" v="855" actId="164"/>
          <ac:grpSpMkLst>
            <pc:docMk/>
            <pc:sldMk cId="2474345793" sldId="260"/>
            <ac:grpSpMk id="19" creationId="{8930C6EF-EBF2-B89C-62FF-0131387921AC}"/>
          </ac:grpSpMkLst>
        </pc:grpChg>
        <pc:picChg chg="add del mod">
          <ac:chgData name="Sterioti, Anthony J MAJ USARMY HQDA TJAGLCS (USA)" userId="44513f25-8c02-4c89-8b4d-ae340280bc75" providerId="ADAL" clId="{9503FFA6-E5C9-4B5B-8BE1-5ADA3E17BCED}" dt="2024-11-26T20:15:01.630" v="805" actId="478"/>
          <ac:picMkLst>
            <pc:docMk/>
            <pc:sldMk cId="2474345793" sldId="260"/>
            <ac:picMk id="5" creationId="{CA004334-C3AE-E272-070C-BD3B385CAE70}"/>
          </ac:picMkLst>
        </pc:picChg>
        <pc:picChg chg="add mod">
          <ac:chgData name="Sterioti, Anthony J MAJ USARMY HQDA TJAGLCS (USA)" userId="44513f25-8c02-4c89-8b4d-ae340280bc75" providerId="ADAL" clId="{9503FFA6-E5C9-4B5B-8BE1-5ADA3E17BCED}" dt="2024-11-26T20:17:22.217" v="855" actId="164"/>
          <ac:picMkLst>
            <pc:docMk/>
            <pc:sldMk cId="2474345793" sldId="260"/>
            <ac:picMk id="9" creationId="{A9A195F0-D26C-5203-5B4D-EB7B8CA2CF17}"/>
          </ac:picMkLst>
        </pc:picChg>
        <pc:cxnChg chg="add mod">
          <ac:chgData name="Sterioti, Anthony J MAJ USARMY HQDA TJAGLCS (USA)" userId="44513f25-8c02-4c89-8b4d-ae340280bc75" providerId="ADAL" clId="{9503FFA6-E5C9-4B5B-8BE1-5ADA3E17BCED}" dt="2024-11-26T20:17:22.217" v="855" actId="164"/>
          <ac:cxnSpMkLst>
            <pc:docMk/>
            <pc:sldMk cId="2474345793" sldId="260"/>
            <ac:cxnSpMk id="10" creationId="{5DF855C8-1C12-7A4F-9E8A-507A9070868B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17:22.217" v="855" actId="164"/>
          <ac:cxnSpMkLst>
            <pc:docMk/>
            <pc:sldMk cId="2474345793" sldId="260"/>
            <ac:cxnSpMk id="12" creationId="{33AB2485-A334-168C-2BC8-E271B51293A5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17:22.217" v="855" actId="164"/>
          <ac:cxnSpMkLst>
            <pc:docMk/>
            <pc:sldMk cId="2474345793" sldId="260"/>
            <ac:cxnSpMk id="14" creationId="{F8A10B72-24DF-AD02-E131-C7B6AB1CD039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17:22.217" v="855" actId="164"/>
          <ac:cxnSpMkLst>
            <pc:docMk/>
            <pc:sldMk cId="2474345793" sldId="260"/>
            <ac:cxnSpMk id="16" creationId="{CCA440DB-D7B4-CF22-4ECF-E9EED4658569}"/>
          </ac:cxnSpMkLst>
        </pc:cxnChg>
      </pc:sldChg>
      <pc:sldChg chg="del">
        <pc:chgData name="Sterioti, Anthony J MAJ USARMY HQDA TJAGLCS (USA)" userId="44513f25-8c02-4c89-8b4d-ae340280bc75" providerId="ADAL" clId="{9503FFA6-E5C9-4B5B-8BE1-5ADA3E17BCED}" dt="2024-11-26T20:23:18.699" v="942" actId="47"/>
        <pc:sldMkLst>
          <pc:docMk/>
          <pc:sldMk cId="2831277743" sldId="262"/>
        </pc:sldMkLst>
      </pc:sldChg>
      <pc:sldChg chg="del">
        <pc:chgData name="Sterioti, Anthony J MAJ USARMY HQDA TJAGLCS (USA)" userId="44513f25-8c02-4c89-8b4d-ae340280bc75" providerId="ADAL" clId="{9503FFA6-E5C9-4B5B-8BE1-5ADA3E17BCED}" dt="2024-11-26T20:23:19.417" v="943" actId="47"/>
        <pc:sldMkLst>
          <pc:docMk/>
          <pc:sldMk cId="481432597" sldId="263"/>
        </pc:sldMkLst>
      </pc:sldChg>
      <pc:sldChg chg="modSp mod">
        <pc:chgData name="Sterioti, Anthony J MAJ USARMY HQDA TJAGLCS (USA)" userId="44513f25-8c02-4c89-8b4d-ae340280bc75" providerId="ADAL" clId="{9503FFA6-E5C9-4B5B-8BE1-5ADA3E17BCED}" dt="2024-11-26T20:29:50.342" v="1454" actId="20577"/>
        <pc:sldMkLst>
          <pc:docMk/>
          <pc:sldMk cId="3101428448" sldId="264"/>
        </pc:sldMkLst>
        <pc:spChg chg="mod">
          <ac:chgData name="Sterioti, Anthony J MAJ USARMY HQDA TJAGLCS (USA)" userId="44513f25-8c02-4c89-8b4d-ae340280bc75" providerId="ADAL" clId="{9503FFA6-E5C9-4B5B-8BE1-5ADA3E17BCED}" dt="2024-11-26T20:24:07.370" v="967" actId="20577"/>
          <ac:spMkLst>
            <pc:docMk/>
            <pc:sldMk cId="3101428448" sldId="264"/>
            <ac:spMk id="2" creationId="{A9403DCB-9154-C742-5E27-75A5A391CDBC}"/>
          </ac:spMkLst>
        </pc:spChg>
        <pc:spChg chg="mod">
          <ac:chgData name="Sterioti, Anthony J MAJ USARMY HQDA TJAGLCS (USA)" userId="44513f25-8c02-4c89-8b4d-ae340280bc75" providerId="ADAL" clId="{9503FFA6-E5C9-4B5B-8BE1-5ADA3E17BCED}" dt="2024-11-26T20:29:50.342" v="1454" actId="20577"/>
          <ac:spMkLst>
            <pc:docMk/>
            <pc:sldMk cId="3101428448" sldId="264"/>
            <ac:spMk id="3" creationId="{AF5DB64A-82CE-C1B2-57EF-76840D64ACDA}"/>
          </ac:spMkLst>
        </pc:spChg>
      </pc:sldChg>
      <pc:sldChg chg="addSp delSp modSp add mod">
        <pc:chgData name="Sterioti, Anthony J MAJ USARMY HQDA TJAGLCS (USA)" userId="44513f25-8c02-4c89-8b4d-ae340280bc75" providerId="ADAL" clId="{9503FFA6-E5C9-4B5B-8BE1-5ADA3E17BCED}" dt="2024-11-26T20:23:13.751" v="941" actId="1076"/>
        <pc:sldMkLst>
          <pc:docMk/>
          <pc:sldMk cId="4047810425" sldId="265"/>
        </pc:sldMkLst>
        <pc:spChg chg="mod">
          <ac:chgData name="Sterioti, Anthony J MAJ USARMY HQDA TJAGLCS (USA)" userId="44513f25-8c02-4c89-8b4d-ae340280bc75" providerId="ADAL" clId="{9503FFA6-E5C9-4B5B-8BE1-5ADA3E17BCED}" dt="2024-11-26T20:21:06.021" v="916" actId="1076"/>
          <ac:spMkLst>
            <pc:docMk/>
            <pc:sldMk cId="4047810425" sldId="265"/>
            <ac:spMk id="2" creationId="{A9403DCB-9154-C742-5E27-75A5A391CDBC}"/>
          </ac:spMkLst>
        </pc:spChg>
        <pc:grpChg chg="del">
          <ac:chgData name="Sterioti, Anthony J MAJ USARMY HQDA TJAGLCS (USA)" userId="44513f25-8c02-4c89-8b4d-ae340280bc75" providerId="ADAL" clId="{9503FFA6-E5C9-4B5B-8BE1-5ADA3E17BCED}" dt="2024-11-26T20:20:05.943" v="911" actId="478"/>
          <ac:grpSpMkLst>
            <pc:docMk/>
            <pc:sldMk cId="4047810425" sldId="265"/>
            <ac:grpSpMk id="19" creationId="{8930C6EF-EBF2-B89C-62FF-0131387921AC}"/>
          </ac:grpSpMkLst>
        </pc:grpChg>
        <pc:grpChg chg="add mod">
          <ac:chgData name="Sterioti, Anthony J MAJ USARMY HQDA TJAGLCS (USA)" userId="44513f25-8c02-4c89-8b4d-ae340280bc75" providerId="ADAL" clId="{9503FFA6-E5C9-4B5B-8BE1-5ADA3E17BCED}" dt="2024-11-26T20:23:13.751" v="941" actId="1076"/>
          <ac:grpSpMkLst>
            <pc:docMk/>
            <pc:sldMk cId="4047810425" sldId="265"/>
            <ac:grpSpMk id="27" creationId="{A3BC6E88-83B2-7353-3DD2-05A028D7BD0E}"/>
          </ac:grpSpMkLst>
        </pc:grpChg>
        <pc:picChg chg="add mod">
          <ac:chgData name="Sterioti, Anthony J MAJ USARMY HQDA TJAGLCS (USA)" userId="44513f25-8c02-4c89-8b4d-ae340280bc75" providerId="ADAL" clId="{9503FFA6-E5C9-4B5B-8BE1-5ADA3E17BCED}" dt="2024-11-26T20:23:09.811" v="940" actId="164"/>
          <ac:picMkLst>
            <pc:docMk/>
            <pc:sldMk cId="4047810425" sldId="265"/>
            <ac:picMk id="4" creationId="{F40DBD1C-3D62-6305-A8CE-B40E8BE358FF}"/>
          </ac:picMkLst>
        </pc:pic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5" creationId="{46F0ABD0-CE81-9872-8641-BA72D0F14EF0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7" creationId="{6A753E9F-8C19-770C-BF8C-D60181E77EC7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11" creationId="{4A34ED1C-D46D-56A2-E247-15323A65DFB0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15" creationId="{D9E14499-41F5-575C-0699-B627D31098DB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21" creationId="{620FBE05-6D94-F127-A5F2-83338B15F54E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23" creationId="{3D7DAB7C-831E-2388-340A-75FA48D57992}"/>
          </ac:cxnSpMkLst>
        </pc:cxnChg>
        <pc:cxnChg chg="add mod">
          <ac:chgData name="Sterioti, Anthony J MAJ USARMY HQDA TJAGLCS (USA)" userId="44513f25-8c02-4c89-8b4d-ae340280bc75" providerId="ADAL" clId="{9503FFA6-E5C9-4B5B-8BE1-5ADA3E17BCED}" dt="2024-11-26T20:23:09.811" v="940" actId="164"/>
          <ac:cxnSpMkLst>
            <pc:docMk/>
            <pc:sldMk cId="4047810425" sldId="265"/>
            <ac:cxnSpMk id="25" creationId="{334E13F7-518D-6B82-CD60-F004B3EA6A4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3317-A8D7-690F-DEAF-36770F3FA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AD48D-0B76-E32D-F7A6-C69F31FA1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E418-E05A-0DF0-80FB-D86D1CE0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26579-450C-17A5-1201-1B8D93BF1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C206-5B23-32B9-C19E-0536B943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97E3-A5E1-B719-B5D8-F9B3AFB1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CC11B-D70B-77D1-3D3F-427DCA2A1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163F3-1371-680D-8138-1B1C37B1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2B085-096D-23E3-C526-B3591D1D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C316D-6083-B451-0C94-B8F2552A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0CB2F3-B08C-5902-9AC6-5F69E72AC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37FAE-3AA6-8A0A-A813-5F437115F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27B1B-0C35-50D2-1E34-EE843FDB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66305-9108-32B7-3684-43FB293B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AD232-CB5F-8FE5-5C60-8760A22A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88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19219"/>
            <a:ext cx="103632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23CE0313-DDAE-D28B-7253-03369CAC32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07401" cy="90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02739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521017" y="6583363"/>
            <a:ext cx="609600" cy="228600"/>
          </a:xfrm>
          <a:prstGeom prst="rect">
            <a:avLst/>
          </a:prstGeom>
          <a:noFill/>
        </p:spPr>
        <p:txBody>
          <a:bodyPr wrap="none"/>
          <a:lstStyle/>
          <a:p>
            <a:pPr algn="r" eaLnBrk="0" hangingPunct="0">
              <a:defRPr/>
            </a:pPr>
            <a:fld id="{47079EB4-A7E7-4DE0-A993-05FD37F7AF35}" type="slidenum">
              <a:rPr lang="en-US" sz="900">
                <a:latin typeface="Arial" pitchFamily="34" charset="0"/>
                <a:cs typeface="Arial" pitchFamily="34" charset="0"/>
              </a:rPr>
              <a:pPr algn="r" eaLnBrk="0" hangingPunct="0">
                <a:defRPr/>
              </a:pPr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90296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6127"/>
            <a:ext cx="10972800" cy="492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3"/>
            <a:ext cx="10972800" cy="49831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Clr>
                <a:srgbClr val="FFFF00"/>
              </a:buClr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591300"/>
            <a:ext cx="12192000" cy="2667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chemeClr val="tx2">
                  <a:lumMod val="75000"/>
                </a:schemeClr>
              </a:gs>
              <a:gs pos="66000">
                <a:schemeClr val="accent6"/>
              </a:gs>
              <a:gs pos="100000">
                <a:srgbClr val="FFC0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28800" y="821412"/>
            <a:ext cx="8534400" cy="0"/>
          </a:xfrm>
          <a:prstGeom prst="line">
            <a:avLst/>
          </a:prstGeom>
          <a:ln w="31750" cmpd="sng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261760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1558991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bg>
      <p:bgPr>
        <a:gradFill flip="none" rotWithShape="1">
          <a:gsLst>
            <a:gs pos="100000">
              <a:schemeClr val="bg1"/>
            </a:gs>
            <a:gs pos="100000">
              <a:schemeClr val="bg2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8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A11EB-1664-5EDC-94E9-78788942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909CA-7410-18DF-4F97-135875AA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64B2E-4D48-57B2-1623-F45DF218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B53B0-A063-95FB-2E71-D1A27EAA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5DF8F-A801-760E-920B-A3AB2DEE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0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03D2F-C772-5360-1535-A3F60B4A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B3755-64B9-D575-7F01-A323658B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8D5F-C677-0CB5-FB9A-DFFB25A5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233AB-6DC2-6BD2-581E-F67A27E1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5BA89-2C86-1271-5519-7E7E9498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6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57D80-5477-3526-1691-857A939C7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02D4B-E63F-307B-ECC3-FEB27B7AC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91D77-05B7-FDE3-3AE7-4EEF1386F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A9E3C-8D8C-9064-DAA4-AB72D473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17043-1815-B01A-6CE6-1FB71797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AB35F-7936-0AA4-5D8B-E1960F3D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1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8A91-F7E8-61C4-1F73-AB8F3125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D530F-D243-8E79-CF4B-D1B1024A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E4D2F-143C-0FD5-32AE-C66E2C715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D46901-21E3-E8EA-8209-45A16C3C7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683628-3A12-652E-0B78-E922852B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0965A-1FFF-FF69-97D8-D221BA3D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05D11-779C-E92C-E913-E6EA9752E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8726ED-1253-4108-7021-B8B2A58C9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7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6A47F-9B4E-F0FB-8D25-F3248500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CB7A3-70F4-33E3-679D-BACB474B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53461-E67D-C934-E317-5607AFEE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DB9CE-50C0-8A88-DDD6-D5656579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3261D-30C2-6CD4-04C4-12B5FADA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7C449-74E0-2D16-4DA3-8EF1D023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39386-09C3-351E-46D1-7ED6CCC5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42CAC-ADD8-E945-DA34-247FE97A5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2E3A0-9DDC-246E-3A31-30165DABD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A012B-325E-1099-1F1C-C587C6C1B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8EB0B-979E-D71C-ADE0-36EA2521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C7C8C-6641-0514-5A6E-1CF91C96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8400B-8997-C4D6-D045-1399C32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98224-8838-06F0-A59A-6E0C893B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16505A-A45A-6C8C-1575-3FFE603F2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95C69-8AA8-4C97-CE1A-B9D4C9B54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F5AA9-7CCC-B6A2-F4EE-E769A4A5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202CB-EFFD-E794-D666-1F63C466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21B38-7FE4-781A-A17E-12E1C2F0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D6434-B623-E298-B38C-B68AE9BBE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4C8EE-58A0-2A09-4217-ACA68FE6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11289-2D43-6D50-3CC9-BB17FFE30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2B3C2-5CDB-12CC-EA9B-1D74D607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72FF-2859-39E7-DC62-23C1F77B1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2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206500" y="228600"/>
            <a:ext cx="9779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/>
          </a:p>
        </p:txBody>
      </p:sp>
      <p:sp>
        <p:nvSpPr>
          <p:cNvPr id="1308677" name="Text Box 5"/>
          <p:cNvSpPr txBox="1">
            <a:spLocks noChangeArrowheads="1"/>
          </p:cNvSpPr>
          <p:nvPr/>
        </p:nvSpPr>
        <p:spPr bwMode="gray">
          <a:xfrm>
            <a:off x="775709" y="6581775"/>
            <a:ext cx="26035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b="1" i="1" dirty="0">
                <a:latin typeface="Arial" pitchFamily="34" charset="0"/>
                <a:cs typeface="Arial" pitchFamily="34" charset="0"/>
              </a:rPr>
              <a:t>SOLDIER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FIRST</a:t>
            </a:r>
            <a:r>
              <a:rPr lang="en-US" sz="1100" b="1" i="1" dirty="0">
                <a:latin typeface="Arial" pitchFamily="34" charset="0"/>
                <a:cs typeface="Arial" pitchFamily="34" charset="0"/>
              </a:rPr>
              <a:t>, LAWYER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ALWAYS</a:t>
            </a:r>
            <a:endParaRPr lang="en-US" sz="11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Straight Connector 11"/>
          <p:cNvCxnSpPr>
            <a:cxnSpLocks noChangeShapeType="1"/>
          </p:cNvCxnSpPr>
          <p:nvPr userDrawn="1"/>
        </p:nvCxnSpPr>
        <p:spPr bwMode="auto">
          <a:xfrm>
            <a:off x="1219200" y="838200"/>
            <a:ext cx="9753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1" name="Straight Connector 15"/>
          <p:cNvCxnSpPr>
            <a:cxnSpLocks noChangeShapeType="1"/>
          </p:cNvCxnSpPr>
          <p:nvPr userDrawn="1"/>
        </p:nvCxnSpPr>
        <p:spPr bwMode="auto">
          <a:xfrm>
            <a:off x="1219200" y="914400"/>
            <a:ext cx="97536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 userDrawn="1"/>
        </p:nvSpPr>
        <p:spPr>
          <a:xfrm>
            <a:off x="5435402" y="1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435402" y="6581776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cxnSp>
        <p:nvCxnSpPr>
          <p:cNvPr id="1034" name="Straight Connector 18"/>
          <p:cNvCxnSpPr>
            <a:cxnSpLocks noChangeShapeType="1"/>
          </p:cNvCxnSpPr>
          <p:nvPr userDrawn="1"/>
        </p:nvCxnSpPr>
        <p:spPr bwMode="auto">
          <a:xfrm>
            <a:off x="1219200" y="6553200"/>
            <a:ext cx="10160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5" name="Straight Connector 19"/>
          <p:cNvCxnSpPr>
            <a:cxnSpLocks noChangeShapeType="1"/>
          </p:cNvCxnSpPr>
          <p:nvPr userDrawn="1"/>
        </p:nvCxnSpPr>
        <p:spPr bwMode="auto">
          <a:xfrm>
            <a:off x="1219200" y="6477000"/>
            <a:ext cx="101600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DA48FBC4-42AA-8EF6-35C0-73ECB13E7FD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079" y="58143"/>
            <a:ext cx="1016000" cy="762000"/>
          </a:xfrm>
          <a:prstGeom prst="rect">
            <a:avLst/>
          </a:prstGeom>
        </p:spPr>
      </p:pic>
      <p:pic>
        <p:nvPicPr>
          <p:cNvPr id="3" name="Picture 2" descr="TJAGLCS Crest">
            <a:extLst>
              <a:ext uri="{FF2B5EF4-FFF2-40B4-BE49-F238E27FC236}">
                <a16:creationId xmlns:a16="http://schemas.microsoft.com/office/drawing/2014/main" id="{44A9DF8F-D26D-3C64-6557-03ABC0EF83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" y="43065"/>
            <a:ext cx="1142731" cy="8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42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JAGLCS-training@army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1450969"/>
            <a:ext cx="9144000" cy="430887"/>
          </a:xfrm>
        </p:spPr>
        <p:txBody>
          <a:bodyPr/>
          <a:lstStyle/>
          <a:p>
            <a:r>
              <a:rPr lang="en-US" sz="2800" dirty="0"/>
              <a:t>TJAGLCS Training Package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9261" y="4517023"/>
            <a:ext cx="7083879" cy="1752600"/>
          </a:xfrm>
        </p:spPr>
        <p:txBody>
          <a:bodyPr/>
          <a:lstStyle/>
          <a:p>
            <a:pPr>
              <a:tabLst>
                <a:tab pos="4572000" algn="l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Contracting Officer Representative Authorities</a:t>
            </a:r>
          </a:p>
          <a:p>
            <a:pPr>
              <a:tabLst>
                <a:tab pos="4572000" algn="l"/>
              </a:tabLst>
            </a:pPr>
            <a:r>
              <a:rPr lang="en-US" sz="2200" dirty="0"/>
              <a:t>December 2024</a:t>
            </a:r>
          </a:p>
        </p:txBody>
      </p:sp>
      <p:sp>
        <p:nvSpPr>
          <p:cNvPr id="5" name="AutoShape 2" descr="United States Army Judge Advocate General's Corps - Wikipedia">
            <a:extLst>
              <a:ext uri="{FF2B5EF4-FFF2-40B4-BE49-F238E27FC236}">
                <a16:creationId xmlns:a16="http://schemas.microsoft.com/office/drawing/2014/main" id="{5DFA56DA-FA36-3EF7-1620-4DF8181194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14800" y="1464677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C1597C2-5A93-6AB0-7A3F-68F914800A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692" y="0"/>
            <a:ext cx="1145308" cy="1145308"/>
          </a:xfrm>
          <a:prstGeom prst="rect">
            <a:avLst/>
          </a:prstGeom>
        </p:spPr>
      </p:pic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78F77D0C-2E3E-36F7-6CD8-EE256C27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50477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7768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BBB6A-635A-0681-4D87-1495ED2A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954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kern="100" dirty="0">
                <a:solidFill>
                  <a:srgbClr val="000000"/>
                </a:solidFill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The information provided throughout this training aid does not, and is not intended to, constitute legal advice; instead, all information, laws, statues, content, and materials for this training aid are for general informational purposes only.  This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training aid may not constitute the most up-to-date legal or other relevant legal information.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Judge Advocates need to conduct their own due diligence through independent further legal research on any specific legal issue contained in this training package.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No reader, user, or trainee of this product should act or refrain from acting based on information from this training aid without first seeking legal advice from an attorney in the relevant jurisdiction.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963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EEB3-2677-04F1-DEEB-812E797DE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1992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Contracting Officer Representative Authorities</a:t>
            </a:r>
          </a:p>
        </p:txBody>
      </p:sp>
    </p:spTree>
    <p:extLst>
      <p:ext uri="{BB962C8B-B14F-4D97-AF65-F5344CB8AC3E}">
        <p14:creationId xmlns:p14="http://schemas.microsoft.com/office/powerpoint/2010/main" val="296842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1D21-A249-3160-DE9B-01ED23D5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2B465-D76A-7F94-DC8F-00696AEBD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04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Army Regulation 70-13, Management and Oversight of Service Acquisitions, 30 July 2010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Administrative Instruction 105, Office of the Director of Administration and Management, 13 July 2023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Defense Contract Management Agency Manual 4301-13, Change 2, 24 June 2024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Federal Acquisition Regulation (FAR) Section 1.604, Contracting Officer’s Representative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Defense Federal Acquisition Regulation Supplement (DFARS) Clause 252.201-7000, Contracting Officer’s Representative.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Army Federal Acquisition Regulation Supplement (AFARS) 5101.602-2-91, Contracting Officers Representative Appointments.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04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562D-D0C8-C3FB-E151-ACF30F833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Overview: FAR 1.604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BF25B-72EF-3E6C-296F-88513C2E0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7C110B1-7C06-1E12-DC01-E9EDDED4930C}"/>
              </a:ext>
            </a:extLst>
          </p:cNvPr>
          <p:cNvGrpSpPr/>
          <p:nvPr/>
        </p:nvGrpSpPr>
        <p:grpSpPr>
          <a:xfrm>
            <a:off x="761590" y="1825625"/>
            <a:ext cx="10668820" cy="3526220"/>
            <a:chOff x="761590" y="1825625"/>
            <a:chExt cx="10668820" cy="352622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4A7D35-50E1-5138-CC24-DE84E1CD28FD}"/>
                </a:ext>
              </a:extLst>
            </p:cNvPr>
            <p:cNvGrpSpPr/>
            <p:nvPr/>
          </p:nvGrpSpPr>
          <p:grpSpPr>
            <a:xfrm>
              <a:off x="761590" y="1825625"/>
              <a:ext cx="10668820" cy="3526220"/>
              <a:chOff x="761590" y="1825625"/>
              <a:chExt cx="10668820" cy="352622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23083F2C-F932-FFD0-55D5-296480F3E7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61590" y="1825625"/>
                <a:ext cx="10668820" cy="3526220"/>
              </a:xfrm>
              <a:prstGeom prst="rect">
                <a:avLst/>
              </a:prstGeom>
            </p:spPr>
          </p:pic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BAF7BF7B-191B-61E8-F3BD-5CC86EC3C572}"/>
                  </a:ext>
                </a:extLst>
              </p:cNvPr>
              <p:cNvCxnSpPr/>
              <p:nvPr/>
            </p:nvCxnSpPr>
            <p:spPr>
              <a:xfrm>
                <a:off x="5192110" y="2627586"/>
                <a:ext cx="509751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17B28CB-3AA2-E2C0-EBE3-249CBBBE9282}"/>
                </a:ext>
              </a:extLst>
            </p:cNvPr>
            <p:cNvCxnSpPr>
              <a:cxnSpLocks/>
            </p:cNvCxnSpPr>
            <p:nvPr/>
          </p:nvCxnSpPr>
          <p:spPr>
            <a:xfrm>
              <a:off x="1298027" y="3967655"/>
              <a:ext cx="309529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915114B-B040-D36D-F3FF-2C478D9E9CF4}"/>
                </a:ext>
              </a:extLst>
            </p:cNvPr>
            <p:cNvCxnSpPr>
              <a:cxnSpLocks/>
            </p:cNvCxnSpPr>
            <p:nvPr/>
          </p:nvCxnSpPr>
          <p:spPr>
            <a:xfrm>
              <a:off x="9511862" y="3689131"/>
              <a:ext cx="143466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72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DFARS 252.201-7000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930C6EF-EBF2-B89C-62FF-0131387921AC}"/>
              </a:ext>
            </a:extLst>
          </p:cNvPr>
          <p:cNvGrpSpPr/>
          <p:nvPr/>
        </p:nvGrpSpPr>
        <p:grpSpPr>
          <a:xfrm>
            <a:off x="1231900" y="1650149"/>
            <a:ext cx="9728200" cy="4929302"/>
            <a:chOff x="1231900" y="1650149"/>
            <a:chExt cx="9728200" cy="492930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9A195F0-D26C-5203-5B4D-EB7B8CA2C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31900" y="1650149"/>
              <a:ext cx="9728200" cy="4929302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DF855C8-1C12-7A4F-9E8A-507A9070868B}"/>
                </a:ext>
              </a:extLst>
            </p:cNvPr>
            <p:cNvCxnSpPr>
              <a:cxnSpLocks/>
            </p:cNvCxnSpPr>
            <p:nvPr/>
          </p:nvCxnSpPr>
          <p:spPr>
            <a:xfrm>
              <a:off x="3172810" y="4380186"/>
              <a:ext cx="485359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3AB2485-A334-168C-2BC8-E271B51293A5}"/>
                </a:ext>
              </a:extLst>
            </p:cNvPr>
            <p:cNvCxnSpPr>
              <a:cxnSpLocks/>
            </p:cNvCxnSpPr>
            <p:nvPr/>
          </p:nvCxnSpPr>
          <p:spPr>
            <a:xfrm>
              <a:off x="1356710" y="4100786"/>
              <a:ext cx="429479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8A10B72-24DF-AD02-E131-C7B6AB1CD039}"/>
                </a:ext>
              </a:extLst>
            </p:cNvPr>
            <p:cNvCxnSpPr>
              <a:cxnSpLocks/>
            </p:cNvCxnSpPr>
            <p:nvPr/>
          </p:nvCxnSpPr>
          <p:spPr>
            <a:xfrm>
              <a:off x="8026400" y="3783286"/>
              <a:ext cx="25654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A440DB-D7B4-CF22-4ECF-E9EED4658569}"/>
                </a:ext>
              </a:extLst>
            </p:cNvPr>
            <p:cNvCxnSpPr>
              <a:cxnSpLocks/>
            </p:cNvCxnSpPr>
            <p:nvPr/>
          </p:nvCxnSpPr>
          <p:spPr>
            <a:xfrm>
              <a:off x="1775810" y="5523186"/>
              <a:ext cx="590769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D899F41-EAB9-2B82-418C-CF179C07D8AE}"/>
                </a:ext>
              </a:extLst>
            </p:cNvPr>
            <p:cNvSpPr/>
            <p:nvPr/>
          </p:nvSpPr>
          <p:spPr>
            <a:xfrm>
              <a:off x="8352220" y="5544206"/>
              <a:ext cx="2413000" cy="25530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4345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457" y="17593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AFARS 5101.602-2-91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3BC6E88-83B2-7353-3DD2-05A028D7BD0E}"/>
              </a:ext>
            </a:extLst>
          </p:cNvPr>
          <p:cNvGrpSpPr/>
          <p:nvPr/>
        </p:nvGrpSpPr>
        <p:grpSpPr>
          <a:xfrm>
            <a:off x="1020818" y="1376584"/>
            <a:ext cx="10150364" cy="5113824"/>
            <a:chOff x="1198179" y="1376584"/>
            <a:chExt cx="10150364" cy="511382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40DBD1C-3D62-6305-A8CE-B40E8BE35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98179" y="1376584"/>
              <a:ext cx="10150364" cy="5113824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6F0ABD0-CE81-9872-8641-BA72D0F14EF0}"/>
                </a:ext>
              </a:extLst>
            </p:cNvPr>
            <p:cNvCxnSpPr>
              <a:cxnSpLocks/>
            </p:cNvCxnSpPr>
            <p:nvPr/>
          </p:nvCxnSpPr>
          <p:spPr>
            <a:xfrm>
              <a:off x="1966310" y="5813973"/>
              <a:ext cx="384591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A753E9F-8C19-770C-BF8C-D60181E77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93993" y="5813973"/>
              <a:ext cx="284217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34ED1C-D46D-56A2-E247-15323A65DFB0}"/>
                </a:ext>
              </a:extLst>
            </p:cNvPr>
            <p:cNvCxnSpPr>
              <a:cxnSpLocks/>
            </p:cNvCxnSpPr>
            <p:nvPr/>
          </p:nvCxnSpPr>
          <p:spPr>
            <a:xfrm>
              <a:off x="1272628" y="6113518"/>
              <a:ext cx="453959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9E14499-41F5-575C-0699-B627D31098DB}"/>
                </a:ext>
              </a:extLst>
            </p:cNvPr>
            <p:cNvCxnSpPr>
              <a:cxnSpLocks/>
            </p:cNvCxnSpPr>
            <p:nvPr/>
          </p:nvCxnSpPr>
          <p:spPr>
            <a:xfrm>
              <a:off x="4047358" y="2413878"/>
              <a:ext cx="123934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20FBE05-6D94-F127-A5F2-83338B15F54E}"/>
                </a:ext>
              </a:extLst>
            </p:cNvPr>
            <p:cNvCxnSpPr>
              <a:cxnSpLocks/>
            </p:cNvCxnSpPr>
            <p:nvPr/>
          </p:nvCxnSpPr>
          <p:spPr>
            <a:xfrm>
              <a:off x="5476327" y="2426142"/>
              <a:ext cx="178632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D7DAB7C-831E-2388-340A-75FA48D57992}"/>
                </a:ext>
              </a:extLst>
            </p:cNvPr>
            <p:cNvCxnSpPr>
              <a:cxnSpLocks/>
            </p:cNvCxnSpPr>
            <p:nvPr/>
          </p:nvCxnSpPr>
          <p:spPr>
            <a:xfrm>
              <a:off x="1881352" y="2715177"/>
              <a:ext cx="216600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34E13F7-518D-6B82-CD60-F004B3EA6A4E}"/>
                </a:ext>
              </a:extLst>
            </p:cNvPr>
            <p:cNvCxnSpPr>
              <a:cxnSpLocks/>
            </p:cNvCxnSpPr>
            <p:nvPr/>
          </p:nvCxnSpPr>
          <p:spPr>
            <a:xfrm>
              <a:off x="4203700" y="2723940"/>
              <a:ext cx="347936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781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 Designation: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DB64A-82CE-C1B2-57EF-76840D64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AFARS 5153.303-1: Pursuant to DFARS 201.602-2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Authorized actions to be taken for the contract and period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Monitor contract performance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Coordinate site entry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Designation is for the life of the contract, unless revoked in writing by the Contracting Officer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Required to maintain adequate records to sufficiently describe performance of their duties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Required to summarize contractor performance at least annually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2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1066-D09A-9D31-045D-27A49A83C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887380"/>
            <a:ext cx="7772400" cy="984885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F6C2-C981-F696-796D-6B636EF67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2099733"/>
            <a:ext cx="6400800" cy="1752600"/>
          </a:xfrm>
        </p:spPr>
        <p:txBody>
          <a:bodyPr/>
          <a:lstStyle/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Need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Have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Questions?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Contact Us!</a:t>
            </a:r>
            <a:endParaRPr lang="en-US" b="0" i="0" u="none" strike="noStrike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00B0F0"/>
                </a:solidFill>
                <a:effectLst/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TJAGLCS-training@army.mil</a:t>
            </a:r>
            <a:endParaRPr lang="en-US" b="0" i="0" dirty="0">
              <a:solidFill>
                <a:srgbClr val="00B0F0"/>
              </a:solidFill>
              <a:effectLst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582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312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Publico</vt:lpstr>
      <vt:lpstr>Wingdings</vt:lpstr>
      <vt:lpstr>Office Theme</vt:lpstr>
      <vt:lpstr>1_2003 03 CG Unclassified Master</vt:lpstr>
      <vt:lpstr>TJAGLCS Training Package</vt:lpstr>
      <vt:lpstr>PowerPoint Presentation</vt:lpstr>
      <vt:lpstr>Contracting Officer Representative Authorities</vt:lpstr>
      <vt:lpstr>Key Resources</vt:lpstr>
      <vt:lpstr>Overview: FAR 1.604</vt:lpstr>
      <vt:lpstr>DFARS 252.201-7000</vt:lpstr>
      <vt:lpstr>AFARS 5101.602-2-91</vt:lpstr>
      <vt:lpstr>COR Designation: Sample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 Operations Domestic</dc:title>
  <dc:creator>Daniel</dc:creator>
  <cp:lastModifiedBy>Troy, Keaton L MAJ USARMY HQDA TJAGLCS (USA)</cp:lastModifiedBy>
  <cp:revision>11</cp:revision>
  <dcterms:created xsi:type="dcterms:W3CDTF">2024-11-26T16:17:57Z</dcterms:created>
  <dcterms:modified xsi:type="dcterms:W3CDTF">2024-12-02T15:18:21Z</dcterms:modified>
</cp:coreProperties>
</file>